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6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4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147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7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86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0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17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8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8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9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1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4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66B4-5832-4F88-92B0-E6B53C7F412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A473FA-D84E-460F-A1BF-B7F4C99F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1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176" y="3776131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/>
              <a:t>Приготовление поварами школьной столовой обеда</a:t>
            </a: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5" y="156297"/>
            <a:ext cx="9776077" cy="6517385"/>
          </a:xfrm>
        </p:spPr>
      </p:pic>
    </p:spTree>
    <p:extLst>
      <p:ext uri="{BB962C8B-B14F-4D97-AF65-F5344CB8AC3E}">
        <p14:creationId xmlns:p14="http://schemas.microsoft.com/office/powerpoint/2010/main" val="7376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2" y="186578"/>
            <a:ext cx="9707418" cy="6471612"/>
          </a:xfrm>
        </p:spPr>
      </p:pic>
    </p:spTree>
    <p:extLst>
      <p:ext uri="{BB962C8B-B14F-4D97-AF65-F5344CB8AC3E}">
        <p14:creationId xmlns:p14="http://schemas.microsoft.com/office/powerpoint/2010/main" val="30542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103452"/>
            <a:ext cx="9845963" cy="6625552"/>
          </a:xfrm>
        </p:spPr>
      </p:pic>
    </p:spTree>
    <p:extLst>
      <p:ext uri="{BB962C8B-B14F-4D97-AF65-F5344CB8AC3E}">
        <p14:creationId xmlns:p14="http://schemas.microsoft.com/office/powerpoint/2010/main" val="26640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189658"/>
            <a:ext cx="9790546" cy="6527031"/>
          </a:xfrm>
        </p:spPr>
      </p:pic>
    </p:spTree>
    <p:extLst>
      <p:ext uri="{BB962C8B-B14F-4D97-AF65-F5344CB8AC3E}">
        <p14:creationId xmlns:p14="http://schemas.microsoft.com/office/powerpoint/2010/main" val="17322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5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Приготовление поварами школьной столовой обеда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поварами школьной столовой обеда</dc:title>
  <dc:creator>Темповская СОШ</dc:creator>
  <cp:lastModifiedBy>Темповская СОШ</cp:lastModifiedBy>
  <cp:revision>1</cp:revision>
  <dcterms:created xsi:type="dcterms:W3CDTF">2022-10-31T06:35:27Z</dcterms:created>
  <dcterms:modified xsi:type="dcterms:W3CDTF">2022-10-31T06:43:43Z</dcterms:modified>
</cp:coreProperties>
</file>